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7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51D65-D050-478D-A4E5-06ABBA04A416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68543-9AF6-4881-AFAC-7ABFFA2E3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7380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8FB45-70C4-43F0-A2CA-D253318F39B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67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4C769-25B0-4066-B4D6-6D415EA001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112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8DA01-336B-42FB-9E7C-5322E7EB4C0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580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A2D14-89B4-45B6-8BAA-C6162A4AB32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703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C7DEC-C350-406D-B874-14A290130A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456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32067-3FEF-4007-AA27-1E3C09621BB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82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90F307-60AD-4B99-852F-0259B2AAFD0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531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C7E52-2F88-4872-AFED-1F13AE00F5E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896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FE5D0-334B-49C5-8498-DC6632499F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950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B5E6D-6322-4C0B-ABC7-8BDB624976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411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3781B-2E1B-4A8F-9574-1B23D3285C1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75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034A397-5103-4835-8E1F-838ABCB2ED4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613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9144000" cy="1143000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rgbClr val="00B0F0"/>
                </a:solidFill>
              </a:rPr>
              <a:t>Me llamo ____________          </a:t>
            </a:r>
            <a:r>
              <a:rPr lang="en-US" sz="3600" dirty="0" err="1" smtClean="0">
                <a:solidFill>
                  <a:srgbClr val="00B0F0"/>
                </a:solidFill>
              </a:rPr>
              <a:t>clase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en-US" sz="3600" dirty="0" smtClean="0">
                <a:solidFill>
                  <a:srgbClr val="00B0F0"/>
                </a:solidFill>
              </a:rPr>
              <a:t>701</a:t>
            </a:r>
            <a:r>
              <a:rPr lang="en-US" sz="3600" dirty="0" smtClean="0">
                <a:solidFill>
                  <a:srgbClr val="00B0F0"/>
                </a:solidFill>
              </a:rPr>
              <a:t/>
            </a:r>
            <a:br>
              <a:rPr lang="en-US" sz="3600" dirty="0" smtClean="0">
                <a:solidFill>
                  <a:srgbClr val="00B0F0"/>
                </a:solidFill>
              </a:rPr>
            </a:br>
            <a:r>
              <a:rPr lang="en-US" sz="3600" dirty="0" smtClean="0">
                <a:solidFill>
                  <a:srgbClr val="00B0F0"/>
                </a:solidFill>
              </a:rPr>
              <a:t>La fecha es el </a:t>
            </a:r>
            <a:r>
              <a:rPr lang="en-US" sz="3600" dirty="0" smtClean="0">
                <a:solidFill>
                  <a:srgbClr val="00B0F0"/>
                </a:solidFill>
              </a:rPr>
              <a:t>27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en-US" sz="3600" dirty="0" smtClean="0">
                <a:solidFill>
                  <a:srgbClr val="00B0F0"/>
                </a:solidFill>
              </a:rPr>
              <a:t>de </a:t>
            </a:r>
            <a:r>
              <a:rPr lang="en-US" sz="3600" dirty="0" err="1" smtClean="0">
                <a:solidFill>
                  <a:srgbClr val="00B0F0"/>
                </a:solidFill>
              </a:rPr>
              <a:t>noviembre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en-US" sz="3600" dirty="0" smtClean="0">
                <a:solidFill>
                  <a:srgbClr val="00B0F0"/>
                </a:solidFill>
              </a:rPr>
              <a:t>del </a:t>
            </a:r>
            <a:r>
              <a:rPr lang="en-US" sz="3600" dirty="0" smtClean="0">
                <a:solidFill>
                  <a:srgbClr val="00B0F0"/>
                </a:solidFill>
              </a:rPr>
              <a:t>2017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23: </a:t>
            </a:r>
            <a:r>
              <a:rPr lang="es-ES_tradnl" dirty="0" smtClean="0"/>
              <a:t>¿Son ustedes vegetarianos?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dirty="0" err="1" smtClean="0"/>
              <a:t>Copy</a:t>
            </a:r>
            <a:r>
              <a:rPr lang="es-ES_tradnl" dirty="0" smtClean="0"/>
              <a:t> and complete: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Dos sinónimos para “</a:t>
            </a:r>
            <a:r>
              <a:rPr lang="es-ES_tradnl" i="1" dirty="0" smtClean="0"/>
              <a:t>tapas”</a:t>
            </a:r>
            <a:endParaRPr lang="es-ES_tradnl" dirty="0" smtClean="0"/>
          </a:p>
          <a:p>
            <a:pPr marL="514350" indent="-514350">
              <a:buAutoNum type="arabicPeriod"/>
            </a:pPr>
            <a:r>
              <a:rPr lang="es-ES_tradnl" dirty="0" smtClean="0"/>
              <a:t>Un aperitivo bueno es ____________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Tengo sed y voy a _________ algo.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¿Como se dice “</a:t>
            </a:r>
            <a:r>
              <a:rPr lang="es-ES_tradnl" dirty="0" err="1" smtClean="0"/>
              <a:t>shake</a:t>
            </a:r>
            <a:r>
              <a:rPr lang="es-ES_tradnl" dirty="0" smtClean="0"/>
              <a:t>/</a:t>
            </a:r>
            <a:r>
              <a:rPr lang="es-ES_tradnl" dirty="0" err="1" smtClean="0"/>
              <a:t>smoothie</a:t>
            </a:r>
            <a:r>
              <a:rPr lang="es-ES_tradnl" dirty="0" smtClean="0"/>
              <a:t>” en español?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5607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5715000"/>
          </a:xfrm>
        </p:spPr>
        <p:txBody>
          <a:bodyPr>
            <a:normAutofit lnSpcReduction="10000"/>
          </a:bodyPr>
          <a:lstStyle/>
          <a:p>
            <a:r>
              <a:rPr lang="en-US" altLang="en-US" dirty="0" err="1"/>
              <a:t>Mirar</a:t>
            </a:r>
            <a:r>
              <a:rPr lang="en-US" altLang="en-US" dirty="0"/>
              <a:t>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en vivo</a:t>
            </a:r>
          </a:p>
          <a:p>
            <a:r>
              <a:rPr lang="en-US" altLang="en-US" dirty="0" err="1"/>
              <a:t>Completa</a:t>
            </a:r>
            <a:r>
              <a:rPr lang="en-US" altLang="en-US" dirty="0"/>
              <a:t> la </a:t>
            </a:r>
            <a:r>
              <a:rPr lang="en-US" altLang="en-US" dirty="0" err="1"/>
              <a:t>hoja</a:t>
            </a:r>
            <a:r>
              <a:rPr lang="en-US" altLang="en-US" dirty="0"/>
              <a:t> </a:t>
            </a:r>
            <a:r>
              <a:rPr lang="en-US" altLang="en-US" u="sng" dirty="0"/>
              <a:t>Chapter 4: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en vivo</a:t>
            </a:r>
            <a:endParaRPr lang="en-US" altLang="en-US" dirty="0"/>
          </a:p>
          <a:p>
            <a:r>
              <a:rPr lang="en-US" altLang="en-US" dirty="0" err="1"/>
              <a:t>Mirar</a:t>
            </a:r>
            <a:r>
              <a:rPr lang="en-US" altLang="en-US" dirty="0"/>
              <a:t> </a:t>
            </a:r>
            <a:r>
              <a:rPr lang="en-US" altLang="en-US" u="sng" dirty="0" err="1"/>
              <a:t>Dialogo</a:t>
            </a:r>
            <a:r>
              <a:rPr lang="en-US" altLang="en-US" u="sng" dirty="0"/>
              <a:t> en vivo</a:t>
            </a:r>
            <a:r>
              <a:rPr lang="en-US" altLang="en-US" dirty="0"/>
              <a:t> </a:t>
            </a:r>
          </a:p>
          <a:p>
            <a:r>
              <a:rPr lang="en-US" altLang="en-US" dirty="0" err="1"/>
              <a:t>Completar</a:t>
            </a:r>
            <a:r>
              <a:rPr lang="en-US" altLang="en-US" dirty="0"/>
              <a:t> </a:t>
            </a:r>
            <a:r>
              <a:rPr lang="en-US" altLang="en-US" dirty="0" err="1"/>
              <a:t>las</a:t>
            </a:r>
            <a:r>
              <a:rPr lang="en-US" altLang="en-US" dirty="0"/>
              <a:t> </a:t>
            </a:r>
            <a:r>
              <a:rPr lang="en-US" altLang="en-US" dirty="0" err="1"/>
              <a:t>hojas</a:t>
            </a:r>
            <a:r>
              <a:rPr lang="en-US" altLang="en-US" dirty="0"/>
              <a:t> </a:t>
            </a:r>
            <a:r>
              <a:rPr lang="en-US" altLang="en-US" u="sng" dirty="0" err="1"/>
              <a:t>Capitulo</a:t>
            </a:r>
            <a:r>
              <a:rPr lang="en-US" altLang="en-US" u="sng" dirty="0"/>
              <a:t> 4: </a:t>
            </a:r>
            <a:r>
              <a:rPr lang="en-US" altLang="en-US" u="sng" dirty="0" err="1"/>
              <a:t>Dialogo</a:t>
            </a:r>
            <a:r>
              <a:rPr lang="en-US" altLang="en-US" u="sng" dirty="0"/>
              <a:t> en vivo</a:t>
            </a:r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s-ES_tradnl" altLang="en-US" dirty="0" smtClean="0"/>
              <a:t>Completa </a:t>
            </a:r>
            <a:r>
              <a:rPr lang="es-ES_tradnl" altLang="en-US" dirty="0"/>
              <a:t>la hoja </a:t>
            </a:r>
            <a:r>
              <a:rPr lang="es-ES_tradnl" altLang="en-US" u="sng" dirty="0"/>
              <a:t>Capitulo 4: Repaso de vocabulario 1 y </a:t>
            </a:r>
            <a:r>
              <a:rPr lang="es-ES_tradnl" altLang="en-US" u="sng" dirty="0" smtClean="0"/>
              <a:t>2</a:t>
            </a:r>
          </a:p>
          <a:p>
            <a:r>
              <a:rPr lang="es-ES_tradnl" altLang="en-US" dirty="0" smtClean="0"/>
              <a:t>VOCABULARY QUIZ ½ </a:t>
            </a:r>
            <a:r>
              <a:rPr lang="es-ES_tradnl" altLang="en-US" smtClean="0"/>
              <a:t>ON TOMORROW!!! </a:t>
            </a:r>
            <a:endParaRPr lang="es-ES_tradnl" altLang="en-US" dirty="0" smtClean="0"/>
          </a:p>
          <a:p>
            <a:pPr lvl="1"/>
            <a:r>
              <a:rPr lang="es-ES_tradnl" altLang="en-US" dirty="0" smtClean="0"/>
              <a:t>STUDY FOOD &amp; RESTAURANT VOCABULARY</a:t>
            </a:r>
            <a:endParaRPr lang="es-ES_tradnl" altLang="en-US" dirty="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57200" y="3352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23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88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1982</TotalTime>
  <Words>103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____________          clase 701 La fecha es el 27 de noviembre del 2017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702 La fecha es el 24 de abril del 2014</dc:title>
  <dc:creator>Helen Zumaeta</dc:creator>
  <cp:lastModifiedBy>Helen Zumaeta</cp:lastModifiedBy>
  <cp:revision>20</cp:revision>
  <cp:lastPrinted>2016-12-06T13:48:50Z</cp:lastPrinted>
  <dcterms:created xsi:type="dcterms:W3CDTF">2014-04-10T18:16:29Z</dcterms:created>
  <dcterms:modified xsi:type="dcterms:W3CDTF">2017-11-27T16:50:13Z</dcterms:modified>
</cp:coreProperties>
</file>